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0" r:id="rId3"/>
    <p:sldId id="269" r:id="rId4"/>
    <p:sldId id="268" r:id="rId5"/>
    <p:sldId id="256" r:id="rId6"/>
    <p:sldId id="257" r:id="rId7"/>
    <p:sldId id="260" r:id="rId8"/>
    <p:sldId id="271" r:id="rId9"/>
    <p:sldId id="263" r:id="rId10"/>
    <p:sldId id="265" r:id="rId11"/>
    <p:sldId id="261" r:id="rId12"/>
    <p:sldId id="26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81A983-2CFA-4CB4-9344-482911D2CCDC}" v="2" dt="2019-05-13T11:59:10.508"/>
    <p1510:client id="{442B02BE-AC43-4C63-BA21-68FE97FBE22B}" v="67" dt="2019-05-13T13:12:52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dom, Chris" userId="c04ddd2c-63ab-4698-ae67-7ef2d7f17ca7" providerId="ADAL" clId="{3D81A983-2CFA-4CB4-9344-482911D2CCDC}"/>
    <pc:docChg chg="undo custSel modSld">
      <pc:chgData name="Odom, Chris" userId="c04ddd2c-63ab-4698-ae67-7ef2d7f17ca7" providerId="ADAL" clId="{3D81A983-2CFA-4CB4-9344-482911D2CCDC}" dt="2019-05-13T12:05:45.644" v="750" actId="313"/>
      <pc:docMkLst>
        <pc:docMk/>
      </pc:docMkLst>
      <pc:sldChg chg="addSp delSp modSp">
        <pc:chgData name="Odom, Chris" userId="c04ddd2c-63ab-4698-ae67-7ef2d7f17ca7" providerId="ADAL" clId="{3D81A983-2CFA-4CB4-9344-482911D2CCDC}" dt="2019-05-13T12:05:45.644" v="750" actId="313"/>
        <pc:sldMkLst>
          <pc:docMk/>
          <pc:sldMk cId="612676069" sldId="265"/>
        </pc:sldMkLst>
        <pc:spChg chg="mod">
          <ac:chgData name="Odom, Chris" userId="c04ddd2c-63ab-4698-ae67-7ef2d7f17ca7" providerId="ADAL" clId="{3D81A983-2CFA-4CB4-9344-482911D2CCDC}" dt="2019-05-13T12:01:32.813" v="717" actId="20577"/>
          <ac:spMkLst>
            <pc:docMk/>
            <pc:sldMk cId="612676069" sldId="265"/>
            <ac:spMk id="3" creationId="{00000000-0000-0000-0000-000000000000}"/>
          </ac:spMkLst>
        </pc:spChg>
        <pc:spChg chg="del mod">
          <ac:chgData name="Odom, Chris" userId="c04ddd2c-63ab-4698-ae67-7ef2d7f17ca7" providerId="ADAL" clId="{3D81A983-2CFA-4CB4-9344-482911D2CCDC}" dt="2019-05-13T11:59:07.885" v="352" actId="478"/>
          <ac:spMkLst>
            <pc:docMk/>
            <pc:sldMk cId="612676069" sldId="265"/>
            <ac:spMk id="4" creationId="{00000000-0000-0000-0000-000000000000}"/>
          </ac:spMkLst>
        </pc:spChg>
        <pc:spChg chg="add mod">
          <ac:chgData name="Odom, Chris" userId="c04ddd2c-63ab-4698-ae67-7ef2d7f17ca7" providerId="ADAL" clId="{3D81A983-2CFA-4CB4-9344-482911D2CCDC}" dt="2019-05-13T12:05:45.644" v="750" actId="313"/>
          <ac:spMkLst>
            <pc:docMk/>
            <pc:sldMk cId="612676069" sldId="265"/>
            <ac:spMk id="9" creationId="{3B69938C-CB69-4C4F-A83D-39139B318997}"/>
          </ac:spMkLst>
        </pc:spChg>
        <pc:graphicFrameChg chg="del">
          <ac:chgData name="Odom, Chris" userId="c04ddd2c-63ab-4698-ae67-7ef2d7f17ca7" providerId="ADAL" clId="{3D81A983-2CFA-4CB4-9344-482911D2CCDC}" dt="2019-05-13T11:59:05.224" v="350" actId="478"/>
          <ac:graphicFrameMkLst>
            <pc:docMk/>
            <pc:sldMk cId="612676069" sldId="265"/>
            <ac:graphicFrameMk id="5" creationId="{00000000-0000-0000-0000-000000000000}"/>
          </ac:graphicFrameMkLst>
        </pc:graphicFrameChg>
        <pc:graphicFrameChg chg="del">
          <ac:chgData name="Odom, Chris" userId="c04ddd2c-63ab-4698-ae67-7ef2d7f17ca7" providerId="ADAL" clId="{3D81A983-2CFA-4CB4-9344-482911D2CCDC}" dt="2019-05-13T11:59:35.564" v="387" actId="478"/>
          <ac:graphicFrameMkLst>
            <pc:docMk/>
            <pc:sldMk cId="612676069" sldId="265"/>
            <ac:graphicFrameMk id="8" creationId="{00000000-0000-0000-0000-000000000000}"/>
          </ac:graphicFrameMkLst>
        </pc:graphicFrameChg>
      </pc:sldChg>
      <pc:sldChg chg="addSp delSp modSp">
        <pc:chgData name="Odom, Chris" userId="c04ddd2c-63ab-4698-ae67-7ef2d7f17ca7" providerId="ADAL" clId="{3D81A983-2CFA-4CB4-9344-482911D2CCDC}" dt="2019-05-13T11:54:20.968" v="31" actId="478"/>
        <pc:sldMkLst>
          <pc:docMk/>
          <pc:sldMk cId="3782614658" sldId="268"/>
        </pc:sldMkLst>
        <pc:spChg chg="add del">
          <ac:chgData name="Odom, Chris" userId="c04ddd2c-63ab-4698-ae67-7ef2d7f17ca7" providerId="ADAL" clId="{3D81A983-2CFA-4CB4-9344-482911D2CCDC}" dt="2019-05-13T11:54:20.968" v="31" actId="478"/>
          <ac:spMkLst>
            <pc:docMk/>
            <pc:sldMk cId="3782614658" sldId="268"/>
            <ac:spMk id="6" creationId="{00000000-0000-0000-0000-000000000000}"/>
          </ac:spMkLst>
        </pc:spChg>
        <pc:spChg chg="mod">
          <ac:chgData name="Odom, Chris" userId="c04ddd2c-63ab-4698-ae67-7ef2d7f17ca7" providerId="ADAL" clId="{3D81A983-2CFA-4CB4-9344-482911D2CCDC}" dt="2019-05-13T11:54:20.336" v="30" actId="6549"/>
          <ac:spMkLst>
            <pc:docMk/>
            <pc:sldMk cId="3782614658" sldId="268"/>
            <ac:spMk id="7" creationId="{00000000-0000-0000-0000-000000000000}"/>
          </ac:spMkLst>
        </pc:spChg>
      </pc:sldChg>
      <pc:sldChg chg="modSp">
        <pc:chgData name="Odom, Chris" userId="c04ddd2c-63ab-4698-ae67-7ef2d7f17ca7" providerId="ADAL" clId="{3D81A983-2CFA-4CB4-9344-482911D2CCDC}" dt="2019-05-13T11:52:55.800" v="21" actId="6549"/>
        <pc:sldMkLst>
          <pc:docMk/>
          <pc:sldMk cId="226189280" sldId="269"/>
        </pc:sldMkLst>
        <pc:spChg chg="mod">
          <ac:chgData name="Odom, Chris" userId="c04ddd2c-63ab-4698-ae67-7ef2d7f17ca7" providerId="ADAL" clId="{3D81A983-2CFA-4CB4-9344-482911D2CCDC}" dt="2019-05-13T11:52:55.800" v="21" actId="6549"/>
          <ac:spMkLst>
            <pc:docMk/>
            <pc:sldMk cId="226189280" sldId="269"/>
            <ac:spMk id="7" creationId="{00000000-0000-0000-0000-000000000000}"/>
          </ac:spMkLst>
        </pc:spChg>
      </pc:sldChg>
      <pc:sldChg chg="modSp">
        <pc:chgData name="Odom, Chris" userId="c04ddd2c-63ab-4698-ae67-7ef2d7f17ca7" providerId="ADAL" clId="{3D81A983-2CFA-4CB4-9344-482911D2CCDC}" dt="2019-05-13T11:52:26.031" v="1" actId="20577"/>
        <pc:sldMkLst>
          <pc:docMk/>
          <pc:sldMk cId="4146659359" sldId="270"/>
        </pc:sldMkLst>
        <pc:spChg chg="mod">
          <ac:chgData name="Odom, Chris" userId="c04ddd2c-63ab-4698-ae67-7ef2d7f17ca7" providerId="ADAL" clId="{3D81A983-2CFA-4CB4-9344-482911D2CCDC}" dt="2019-05-13T11:52:26.031" v="1" actId="20577"/>
          <ac:spMkLst>
            <pc:docMk/>
            <pc:sldMk cId="4146659359" sldId="270"/>
            <ac:spMk id="7" creationId="{00000000-0000-0000-0000-000000000000}"/>
          </ac:spMkLst>
        </pc:spChg>
      </pc:sldChg>
      <pc:sldChg chg="addSp delSp modSp">
        <pc:chgData name="Odom, Chris" userId="c04ddd2c-63ab-4698-ae67-7ef2d7f17ca7" providerId="ADAL" clId="{3D81A983-2CFA-4CB4-9344-482911D2CCDC}" dt="2019-05-13T12:05:32.571" v="746" actId="313"/>
        <pc:sldMkLst>
          <pc:docMk/>
          <pc:sldMk cId="4243378911" sldId="271"/>
        </pc:sldMkLst>
        <pc:spChg chg="mod">
          <ac:chgData name="Odom, Chris" userId="c04ddd2c-63ab-4698-ae67-7ef2d7f17ca7" providerId="ADAL" clId="{3D81A983-2CFA-4CB4-9344-482911D2CCDC}" dt="2019-05-13T11:56:01.102" v="45" actId="20577"/>
          <ac:spMkLst>
            <pc:docMk/>
            <pc:sldMk cId="4243378911" sldId="271"/>
            <ac:spMk id="2" creationId="{00000000-0000-0000-0000-000000000000}"/>
          </ac:spMkLst>
        </pc:spChg>
        <pc:spChg chg="add del mod">
          <ac:chgData name="Odom, Chris" userId="c04ddd2c-63ab-4698-ae67-7ef2d7f17ca7" providerId="ADAL" clId="{3D81A983-2CFA-4CB4-9344-482911D2CCDC}" dt="2019-05-13T11:58:09.068" v="344" actId="313"/>
          <ac:spMkLst>
            <pc:docMk/>
            <pc:sldMk cId="4243378911" sldId="271"/>
            <ac:spMk id="3" creationId="{00000000-0000-0000-0000-000000000000}"/>
          </ac:spMkLst>
        </pc:spChg>
        <pc:spChg chg="add del mod">
          <ac:chgData name="Odom, Chris" userId="c04ddd2c-63ab-4698-ae67-7ef2d7f17ca7" providerId="ADAL" clId="{3D81A983-2CFA-4CB4-9344-482911D2CCDC}" dt="2019-05-13T11:56:21.055" v="64" actId="478"/>
          <ac:spMkLst>
            <pc:docMk/>
            <pc:sldMk cId="4243378911" sldId="271"/>
            <ac:spMk id="7" creationId="{5DA7B40B-FE9F-4305-9126-CE6D62475EBD}"/>
          </ac:spMkLst>
        </pc:spChg>
        <pc:spChg chg="del">
          <ac:chgData name="Odom, Chris" userId="c04ddd2c-63ab-4698-ae67-7ef2d7f17ca7" providerId="ADAL" clId="{3D81A983-2CFA-4CB4-9344-482911D2CCDC}" dt="2019-05-13T11:58:11.979" v="345" actId="478"/>
          <ac:spMkLst>
            <pc:docMk/>
            <pc:sldMk cId="4243378911" sldId="271"/>
            <ac:spMk id="9" creationId="{00000000-0000-0000-0000-000000000000}"/>
          </ac:spMkLst>
        </pc:spChg>
        <pc:spChg chg="mod">
          <ac:chgData name="Odom, Chris" userId="c04ddd2c-63ab-4698-ae67-7ef2d7f17ca7" providerId="ADAL" clId="{3D81A983-2CFA-4CB4-9344-482911D2CCDC}" dt="2019-05-13T12:05:32.571" v="746" actId="313"/>
          <ac:spMkLst>
            <pc:docMk/>
            <pc:sldMk cId="4243378911" sldId="271"/>
            <ac:spMk id="11" creationId="{00000000-0000-0000-0000-000000000000}"/>
          </ac:spMkLst>
        </pc:spChg>
        <pc:graphicFrameChg chg="del">
          <ac:chgData name="Odom, Chris" userId="c04ddd2c-63ab-4698-ae67-7ef2d7f17ca7" providerId="ADAL" clId="{3D81A983-2CFA-4CB4-9344-482911D2CCDC}" dt="2019-05-13T11:58:19.746" v="348" actId="478"/>
          <ac:graphicFrameMkLst>
            <pc:docMk/>
            <pc:sldMk cId="4243378911" sldId="271"/>
            <ac:graphicFrameMk id="8" creationId="{00000000-0000-0000-0000-000000000000}"/>
          </ac:graphicFrameMkLst>
        </pc:graphicFrameChg>
      </pc:sldChg>
    </pc:docChg>
  </pc:docChgLst>
  <pc:docChgLst>
    <pc:chgData name="Odom, Chris" userId="c04ddd2c-63ab-4698-ae67-7ef2d7f17ca7" providerId="ADAL" clId="{442B02BE-AC43-4C63-BA21-68FE97FBE22B}"/>
    <pc:docChg chg="custSel modSld sldOrd">
      <pc:chgData name="Odom, Chris" userId="c04ddd2c-63ab-4698-ae67-7ef2d7f17ca7" providerId="ADAL" clId="{442B02BE-AC43-4C63-BA21-68FE97FBE22B}" dt="2019-05-13T13:13:24.384" v="986" actId="14100"/>
      <pc:docMkLst>
        <pc:docMk/>
      </pc:docMkLst>
      <pc:sldChg chg="modSp">
        <pc:chgData name="Odom, Chris" userId="c04ddd2c-63ab-4698-ae67-7ef2d7f17ca7" providerId="ADAL" clId="{442B02BE-AC43-4C63-BA21-68FE97FBE22B}" dt="2019-05-13T12:56:56.524" v="189" actId="20577"/>
        <pc:sldMkLst>
          <pc:docMk/>
          <pc:sldMk cId="2634908182" sldId="257"/>
        </pc:sldMkLst>
        <pc:spChg chg="mod">
          <ac:chgData name="Odom, Chris" userId="c04ddd2c-63ab-4698-ae67-7ef2d7f17ca7" providerId="ADAL" clId="{442B02BE-AC43-4C63-BA21-68FE97FBE22B}" dt="2019-05-13T12:56:56.524" v="189" actId="20577"/>
          <ac:spMkLst>
            <pc:docMk/>
            <pc:sldMk cId="2634908182" sldId="257"/>
            <ac:spMk id="3" creationId="{00000000-0000-0000-0000-000000000000}"/>
          </ac:spMkLst>
        </pc:spChg>
      </pc:sldChg>
      <pc:sldChg chg="modSp">
        <pc:chgData name="Odom, Chris" userId="c04ddd2c-63ab-4698-ae67-7ef2d7f17ca7" providerId="ADAL" clId="{442B02BE-AC43-4C63-BA21-68FE97FBE22B}" dt="2019-05-13T13:02:06.777" v="338" actId="27636"/>
        <pc:sldMkLst>
          <pc:docMk/>
          <pc:sldMk cId="620688526" sldId="260"/>
        </pc:sldMkLst>
        <pc:spChg chg="mod">
          <ac:chgData name="Odom, Chris" userId="c04ddd2c-63ab-4698-ae67-7ef2d7f17ca7" providerId="ADAL" clId="{442B02BE-AC43-4C63-BA21-68FE97FBE22B}" dt="2019-05-13T13:02:06.777" v="338" actId="27636"/>
          <ac:spMkLst>
            <pc:docMk/>
            <pc:sldMk cId="620688526" sldId="260"/>
            <ac:spMk id="3" creationId="{00000000-0000-0000-0000-000000000000}"/>
          </ac:spMkLst>
        </pc:spChg>
        <pc:spChg chg="mod">
          <ac:chgData name="Odom, Chris" userId="c04ddd2c-63ab-4698-ae67-7ef2d7f17ca7" providerId="ADAL" clId="{442B02BE-AC43-4C63-BA21-68FE97FBE22B}" dt="2019-05-13T12:59:29.750" v="271" actId="20577"/>
          <ac:spMkLst>
            <pc:docMk/>
            <pc:sldMk cId="620688526" sldId="260"/>
            <ac:spMk id="11" creationId="{00000000-0000-0000-0000-000000000000}"/>
          </ac:spMkLst>
        </pc:spChg>
      </pc:sldChg>
      <pc:sldChg chg="delSp modSp ord">
        <pc:chgData name="Odom, Chris" userId="c04ddd2c-63ab-4698-ae67-7ef2d7f17ca7" providerId="ADAL" clId="{442B02BE-AC43-4C63-BA21-68FE97FBE22B}" dt="2019-05-13T13:03:38.538" v="395" actId="478"/>
        <pc:sldMkLst>
          <pc:docMk/>
          <pc:sldMk cId="1569420665" sldId="261"/>
        </pc:sldMkLst>
        <pc:graphicFrameChg chg="del mod">
          <ac:chgData name="Odom, Chris" userId="c04ddd2c-63ab-4698-ae67-7ef2d7f17ca7" providerId="ADAL" clId="{442B02BE-AC43-4C63-BA21-68FE97FBE22B}" dt="2019-05-13T13:03:35.866" v="394" actId="478"/>
          <ac:graphicFrameMkLst>
            <pc:docMk/>
            <pc:sldMk cId="1569420665" sldId="261"/>
            <ac:graphicFrameMk id="4" creationId="{00000000-0000-0000-0000-000000000000}"/>
          </ac:graphicFrameMkLst>
        </pc:graphicFrameChg>
        <pc:graphicFrameChg chg="del">
          <ac:chgData name="Odom, Chris" userId="c04ddd2c-63ab-4698-ae67-7ef2d7f17ca7" providerId="ADAL" clId="{442B02BE-AC43-4C63-BA21-68FE97FBE22B}" dt="2019-05-13T13:03:38.538" v="395" actId="478"/>
          <ac:graphicFrameMkLst>
            <pc:docMk/>
            <pc:sldMk cId="1569420665" sldId="261"/>
            <ac:graphicFrameMk id="5" creationId="{00000000-0000-0000-0000-000000000000}"/>
          </ac:graphicFrameMkLst>
        </pc:graphicFrameChg>
      </pc:sldChg>
      <pc:sldChg chg="addSp delSp modSp">
        <pc:chgData name="Odom, Chris" userId="c04ddd2c-63ab-4698-ae67-7ef2d7f17ca7" providerId="ADAL" clId="{442B02BE-AC43-4C63-BA21-68FE97FBE22B}" dt="2019-05-13T13:11:45.786" v="959" actId="1076"/>
        <pc:sldMkLst>
          <pc:docMk/>
          <pc:sldMk cId="612676069" sldId="265"/>
        </pc:sldMkLst>
        <pc:spChg chg="mod">
          <ac:chgData name="Odom, Chris" userId="c04ddd2c-63ab-4698-ae67-7ef2d7f17ca7" providerId="ADAL" clId="{442B02BE-AC43-4C63-BA21-68FE97FBE22B}" dt="2019-05-13T13:11:11.097" v="951" actId="113"/>
          <ac:spMkLst>
            <pc:docMk/>
            <pc:sldMk cId="612676069" sldId="265"/>
            <ac:spMk id="3" creationId="{00000000-0000-0000-0000-000000000000}"/>
          </ac:spMkLst>
        </pc:spChg>
        <pc:spChg chg="add del mod">
          <ac:chgData name="Odom, Chris" userId="c04ddd2c-63ab-4698-ae67-7ef2d7f17ca7" providerId="ADAL" clId="{442B02BE-AC43-4C63-BA21-68FE97FBE22B}" dt="2019-05-13T13:11:17.048" v="952" actId="478"/>
          <ac:spMkLst>
            <pc:docMk/>
            <pc:sldMk cId="612676069" sldId="265"/>
            <ac:spMk id="4" creationId="{6CBC19DF-0B35-4E76-8340-F1BDB206EFA7}"/>
          </ac:spMkLst>
        </pc:spChg>
        <pc:spChg chg="mod">
          <ac:chgData name="Odom, Chris" userId="c04ddd2c-63ab-4698-ae67-7ef2d7f17ca7" providerId="ADAL" clId="{442B02BE-AC43-4C63-BA21-68FE97FBE22B}" dt="2019-05-13T13:11:45.786" v="959" actId="1076"/>
          <ac:spMkLst>
            <pc:docMk/>
            <pc:sldMk cId="612676069" sldId="265"/>
            <ac:spMk id="9" creationId="{3B69938C-CB69-4C4F-A83D-39139B318997}"/>
          </ac:spMkLst>
        </pc:spChg>
        <pc:graphicFrameChg chg="del mod">
          <ac:chgData name="Odom, Chris" userId="c04ddd2c-63ab-4698-ae67-7ef2d7f17ca7" providerId="ADAL" clId="{442B02BE-AC43-4C63-BA21-68FE97FBE22B}" dt="2019-05-13T13:11:34.249" v="955" actId="478"/>
          <ac:graphicFrameMkLst>
            <pc:docMk/>
            <pc:sldMk cId="612676069" sldId="265"/>
            <ac:graphicFrameMk id="6" creationId="{00000000-0000-0000-0000-000000000000}"/>
          </ac:graphicFrameMkLst>
        </pc:graphicFrameChg>
      </pc:sldChg>
      <pc:sldChg chg="modSp">
        <pc:chgData name="Odom, Chris" userId="c04ddd2c-63ab-4698-ae67-7ef2d7f17ca7" providerId="ADAL" clId="{442B02BE-AC43-4C63-BA21-68FE97FBE22B}" dt="2019-05-13T12:54:56.790" v="154" actId="27636"/>
        <pc:sldMkLst>
          <pc:docMk/>
          <pc:sldMk cId="226189280" sldId="269"/>
        </pc:sldMkLst>
        <pc:spChg chg="mod">
          <ac:chgData name="Odom, Chris" userId="c04ddd2c-63ab-4698-ae67-7ef2d7f17ca7" providerId="ADAL" clId="{442B02BE-AC43-4C63-BA21-68FE97FBE22B}" dt="2019-05-13T12:54:56.790" v="154" actId="27636"/>
          <ac:spMkLst>
            <pc:docMk/>
            <pc:sldMk cId="226189280" sldId="269"/>
            <ac:spMk id="7" creationId="{00000000-0000-0000-0000-000000000000}"/>
          </ac:spMkLst>
        </pc:spChg>
      </pc:sldChg>
      <pc:sldChg chg="modSp">
        <pc:chgData name="Odom, Chris" userId="c04ddd2c-63ab-4698-ae67-7ef2d7f17ca7" providerId="ADAL" clId="{442B02BE-AC43-4C63-BA21-68FE97FBE22B}" dt="2019-05-13T12:53:29.707" v="2" actId="20577"/>
        <pc:sldMkLst>
          <pc:docMk/>
          <pc:sldMk cId="4146659359" sldId="270"/>
        </pc:sldMkLst>
        <pc:spChg chg="mod">
          <ac:chgData name="Odom, Chris" userId="c04ddd2c-63ab-4698-ae67-7ef2d7f17ca7" providerId="ADAL" clId="{442B02BE-AC43-4C63-BA21-68FE97FBE22B}" dt="2019-05-13T12:53:29.707" v="2" actId="20577"/>
          <ac:spMkLst>
            <pc:docMk/>
            <pc:sldMk cId="4146659359" sldId="270"/>
            <ac:spMk id="6" creationId="{00000000-0000-0000-0000-000000000000}"/>
          </ac:spMkLst>
        </pc:spChg>
      </pc:sldChg>
      <pc:sldChg chg="addSp delSp modSp">
        <pc:chgData name="Odom, Chris" userId="c04ddd2c-63ab-4698-ae67-7ef2d7f17ca7" providerId="ADAL" clId="{442B02BE-AC43-4C63-BA21-68FE97FBE22B}" dt="2019-05-13T13:13:24.384" v="986" actId="14100"/>
        <pc:sldMkLst>
          <pc:docMk/>
          <pc:sldMk cId="4243378911" sldId="271"/>
        </pc:sldMkLst>
        <pc:spChg chg="mod">
          <ac:chgData name="Odom, Chris" userId="c04ddd2c-63ab-4698-ae67-7ef2d7f17ca7" providerId="ADAL" clId="{442B02BE-AC43-4C63-BA21-68FE97FBE22B}" dt="2019-05-13T13:12:23.400" v="970" actId="20577"/>
          <ac:spMkLst>
            <pc:docMk/>
            <pc:sldMk cId="4243378911" sldId="271"/>
            <ac:spMk id="3" creationId="{00000000-0000-0000-0000-000000000000}"/>
          </ac:spMkLst>
        </pc:spChg>
        <pc:spChg chg="add del mod">
          <ac:chgData name="Odom, Chris" userId="c04ddd2c-63ab-4698-ae67-7ef2d7f17ca7" providerId="ADAL" clId="{442B02BE-AC43-4C63-BA21-68FE97FBE22B}" dt="2019-05-13T13:12:39.544" v="971" actId="478"/>
          <ac:spMkLst>
            <pc:docMk/>
            <pc:sldMk cId="4243378911" sldId="271"/>
            <ac:spMk id="5" creationId="{A4261D22-2942-4CE2-9784-94E542B823F4}"/>
          </ac:spMkLst>
        </pc:spChg>
        <pc:spChg chg="mod">
          <ac:chgData name="Odom, Chris" userId="c04ddd2c-63ab-4698-ae67-7ef2d7f17ca7" providerId="ADAL" clId="{442B02BE-AC43-4C63-BA21-68FE97FBE22B}" dt="2019-05-13T13:13:24.384" v="986" actId="14100"/>
          <ac:spMkLst>
            <pc:docMk/>
            <pc:sldMk cId="4243378911" sldId="271"/>
            <ac:spMk id="11" creationId="{00000000-0000-0000-0000-000000000000}"/>
          </ac:spMkLst>
        </pc:spChg>
        <pc:picChg chg="mod">
          <ac:chgData name="Odom, Chris" userId="c04ddd2c-63ab-4698-ae67-7ef2d7f17ca7" providerId="ADAL" clId="{442B02BE-AC43-4C63-BA21-68FE97FBE22B}" dt="2019-05-13T12:59:43.693" v="273" actId="1076"/>
          <ac:picMkLst>
            <pc:docMk/>
            <pc:sldMk cId="4243378911" sldId="271"/>
            <ac:picMk id="4" creationId="{00000000-0000-0000-0000-000000000000}"/>
          </ac:picMkLst>
        </pc:picChg>
        <pc:picChg chg="del">
          <ac:chgData name="Odom, Chris" userId="c04ddd2c-63ab-4698-ae67-7ef2d7f17ca7" providerId="ADAL" clId="{442B02BE-AC43-4C63-BA21-68FE97FBE22B}" dt="2019-05-13T12:58:22.269" v="230" actId="478"/>
          <ac:picMkLst>
            <pc:docMk/>
            <pc:sldMk cId="4243378911" sldId="271"/>
            <ac:picMk id="6" creationId="{00000000-0000-0000-0000-000000000000}"/>
          </ac:picMkLst>
        </pc:picChg>
      </pc:sldChg>
      <pc:sldChg chg="modSp">
        <pc:chgData name="Odom, Chris" userId="c04ddd2c-63ab-4698-ae67-7ef2d7f17ca7" providerId="ADAL" clId="{442B02BE-AC43-4C63-BA21-68FE97FBE22B}" dt="2019-05-13T13:10:31.126" v="938" actId="114"/>
        <pc:sldMkLst>
          <pc:docMk/>
          <pc:sldMk cId="574094871" sldId="274"/>
        </pc:sldMkLst>
        <pc:spChg chg="mod">
          <ac:chgData name="Odom, Chris" userId="c04ddd2c-63ab-4698-ae67-7ef2d7f17ca7" providerId="ADAL" clId="{442B02BE-AC43-4C63-BA21-68FE97FBE22B}" dt="2019-05-13T13:09:59.945" v="929" actId="27636"/>
          <ac:spMkLst>
            <pc:docMk/>
            <pc:sldMk cId="574094871" sldId="274"/>
            <ac:spMk id="2" creationId="{00000000-0000-0000-0000-000000000000}"/>
          </ac:spMkLst>
        </pc:spChg>
        <pc:spChg chg="mod">
          <ac:chgData name="Odom, Chris" userId="c04ddd2c-63ab-4698-ae67-7ef2d7f17ca7" providerId="ADAL" clId="{442B02BE-AC43-4C63-BA21-68FE97FBE22B}" dt="2019-05-13T13:10:07.168" v="932" actId="27636"/>
          <ac:spMkLst>
            <pc:docMk/>
            <pc:sldMk cId="574094871" sldId="274"/>
            <ac:spMk id="5" creationId="{00000000-0000-0000-0000-000000000000}"/>
          </ac:spMkLst>
        </pc:spChg>
        <pc:spChg chg="mod">
          <ac:chgData name="Odom, Chris" userId="c04ddd2c-63ab-4698-ae67-7ef2d7f17ca7" providerId="ADAL" clId="{442B02BE-AC43-4C63-BA21-68FE97FBE22B}" dt="2019-05-13T13:10:31.126" v="938" actId="114"/>
          <ac:spMkLst>
            <pc:docMk/>
            <pc:sldMk cId="574094871" sldId="274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814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07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4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282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724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76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433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71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41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618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43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4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-qBxFknq6w&amp;feature=share&amp;list=PLGlU0977_w8AFnANJVMq7_H--0_QG9tLv" TargetMode="External"/><Relationship Id="rId2" Type="http://schemas.openxmlformats.org/officeDocument/2006/relationships/hyperlink" Target="http://www.youtube.com/playlist?list=PLGlU0977_w8AFnANJVMq7_H--0_QG9tL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://pattonrobotics.com/products/patton-robotics-teensy-motherboard-kit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www.pjrc.com/teensy/teensy3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ttonrobotics.com/products/line-sensors-by-patton-robotics" TargetMode="External"/><Relationship Id="rId11" Type="http://schemas.microsoft.com/office/2007/relationships/hdphoto" Target="../media/hdphoto1.wdp"/><Relationship Id="rId5" Type="http://schemas.openxmlformats.org/officeDocument/2006/relationships/hyperlink" Target="http://pattonrobotics.com/products/ultrasonic-sensor-and-cables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pattonrobotics.com/products/sharp-gp2y0a21-ir-infrared-range-sensor-cable" TargetMode="External"/><Relationship Id="rId9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Creating and Working on your PPT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2440" y="838200"/>
            <a:ext cx="82296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Do NOT work on the online (web-based) version of PowerPoint!</a:t>
            </a:r>
          </a:p>
          <a:p>
            <a:r>
              <a:rPr lang="en-US" dirty="0"/>
              <a:t>Download the PPT template (“Final Robotics Projects Template 2019.pptx”) from Canvas and change the name to include:</a:t>
            </a:r>
          </a:p>
          <a:p>
            <a:pPr lvl="1"/>
            <a:r>
              <a:rPr lang="en-US" dirty="0"/>
              <a:t>Short DESCRIPTIVE Title</a:t>
            </a:r>
          </a:p>
          <a:p>
            <a:pPr lvl="1"/>
            <a:r>
              <a:rPr lang="en-US" dirty="0"/>
              <a:t>Your Name(s)</a:t>
            </a:r>
          </a:p>
          <a:p>
            <a:pPr lvl="1"/>
            <a:r>
              <a:rPr lang="en-US" dirty="0"/>
              <a:t>Current Year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419600"/>
            <a:ext cx="8229600" cy="2171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BAD name</a:t>
            </a:r>
          </a:p>
          <a:p>
            <a:pPr lvl="1"/>
            <a:r>
              <a:rPr lang="en-US" dirty="0"/>
              <a:t>“My Robot Project by Chris.pptx”</a:t>
            </a:r>
          </a:p>
          <a:p>
            <a:r>
              <a:rPr lang="en-US" dirty="0"/>
              <a:t>A GOOD name</a:t>
            </a:r>
          </a:p>
          <a:p>
            <a:pPr lvl="1"/>
            <a:r>
              <a:rPr lang="en-US" dirty="0"/>
              <a:t>“Robot Test Grader - Chris Odom 2019`.pptx”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 rot="5400000">
            <a:off x="6134100" y="3581400"/>
            <a:ext cx="5181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Delete This Page</a:t>
            </a:r>
          </a:p>
        </p:txBody>
      </p:sp>
    </p:spTree>
    <p:extLst>
      <p:ext uri="{BB962C8B-B14F-4D97-AF65-F5344CB8AC3E}">
        <p14:creationId xmlns:p14="http://schemas.microsoft.com/office/powerpoint/2010/main" val="414665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/>
              <a:t>My Project on YouTube (Optional)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/>
              <a:t>Here are some YouTube videos of my project:</a:t>
            </a:r>
          </a:p>
          <a:p>
            <a:pPr lvl="1"/>
            <a:r>
              <a:rPr lang="en-US" dirty="0"/>
              <a:t>For example: </a:t>
            </a:r>
            <a:r>
              <a:rPr lang="en-US" dirty="0">
                <a:hlinkClick r:id="rId2"/>
              </a:rPr>
              <a:t>The 2012-13 George School Robotics Playlist</a:t>
            </a:r>
            <a:endParaRPr lang="en-US" dirty="0"/>
          </a:p>
          <a:p>
            <a:pPr lvl="1"/>
            <a:r>
              <a:rPr lang="en-US" dirty="0"/>
              <a:t>For example: </a:t>
            </a:r>
            <a:r>
              <a:rPr lang="en-US" dirty="0">
                <a:hlinkClick r:id="rId3"/>
              </a:rPr>
              <a:t>Jake’s auto-tracking BB shooter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20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Improvements, Applications, Suggestions &amp;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229600" cy="3124200"/>
          </a:xfrm>
        </p:spPr>
        <p:txBody>
          <a:bodyPr>
            <a:normAutofit/>
          </a:bodyPr>
          <a:lstStyle/>
          <a:p>
            <a:r>
              <a:rPr lang="en-US" sz="2400" dirty="0"/>
              <a:t>What real-world applications are there for your project?</a:t>
            </a:r>
          </a:p>
          <a:p>
            <a:r>
              <a:rPr lang="en-US" sz="2400" dirty="0"/>
              <a:t>Are there any future additions or alterations that would make your project even better?</a:t>
            </a:r>
          </a:p>
          <a:p>
            <a:r>
              <a:rPr lang="en-US" sz="2400" dirty="0"/>
              <a:t>Did you encounter any problems that couldn’t be solved?  How did you work around them?</a:t>
            </a:r>
          </a:p>
          <a:p>
            <a:r>
              <a:rPr lang="en-US" sz="2400" dirty="0"/>
              <a:t>What would you have done differently?</a:t>
            </a:r>
          </a:p>
          <a:p>
            <a:r>
              <a:rPr lang="en-US" sz="2400" dirty="0"/>
              <a:t>You may add more pages</a:t>
            </a:r>
          </a:p>
        </p:txBody>
      </p:sp>
    </p:spTree>
    <p:extLst>
      <p:ext uri="{BB962C8B-B14F-4D97-AF65-F5344CB8AC3E}">
        <p14:creationId xmlns:p14="http://schemas.microsoft.com/office/powerpoint/2010/main" val="2948430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/>
              <a:t>Last-Minute Checks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562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Delete This Page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362200"/>
          </a:xfrm>
        </p:spPr>
        <p:txBody>
          <a:bodyPr>
            <a:noAutofit/>
          </a:bodyPr>
          <a:lstStyle/>
          <a:p>
            <a:r>
              <a:rPr lang="en-US" sz="2000" dirty="0"/>
              <a:t>Before turning in this PowerPoint, you should compress all the images in the document to make the document smaller.  Here’s how:</a:t>
            </a:r>
          </a:p>
          <a:p>
            <a:pPr lvl="1"/>
            <a:r>
              <a:rPr lang="en-US" sz="1800" dirty="0"/>
              <a:t>Click on any image in the PPT.</a:t>
            </a:r>
          </a:p>
          <a:p>
            <a:pPr lvl="1"/>
            <a:r>
              <a:rPr lang="en-US" sz="1800" dirty="0"/>
              <a:t>Click on the Format menu under Picture Tools.</a:t>
            </a:r>
          </a:p>
          <a:p>
            <a:pPr lvl="1"/>
            <a:r>
              <a:rPr lang="en-US" sz="1800" dirty="0"/>
              <a:t>Click on “Compress Pictures”.</a:t>
            </a:r>
          </a:p>
          <a:p>
            <a:pPr lvl="1"/>
            <a:r>
              <a:rPr lang="en-US" sz="1800" dirty="0"/>
              <a:t>In the window that opens, uncheck “Apply only to this picture” and select “Screen (150ppi) as shown: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418114"/>
            <a:ext cx="3533775" cy="22764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5950" y="2013857"/>
            <a:ext cx="857250" cy="4476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2461532"/>
            <a:ext cx="125730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302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FINAL NOTES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6172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Delete This Page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692285"/>
            <a:ext cx="8229600" cy="5334000"/>
          </a:xfrm>
        </p:spPr>
        <p:txBody>
          <a:bodyPr>
            <a:noAutofit/>
          </a:bodyPr>
          <a:lstStyle/>
          <a:p>
            <a:r>
              <a:rPr lang="en-US" sz="2000" dirty="0"/>
              <a:t>Before turning in this PowerPoint, check the rubric on Canvas.  Did you fulfill all the requirements?  If not, fix it or prepare for a lower grade.</a:t>
            </a:r>
          </a:p>
          <a:p>
            <a:r>
              <a:rPr lang="en-US" sz="2000" dirty="0"/>
              <a:t>The PowerPoint must be uploaded before the end of your Robotics class on the morning of the Open House!  </a:t>
            </a:r>
          </a:p>
          <a:p>
            <a:pPr lvl="1"/>
            <a:r>
              <a:rPr lang="en-US" sz="1800" dirty="0"/>
              <a:t>If you are late, there will be a penalty.</a:t>
            </a:r>
          </a:p>
          <a:p>
            <a:pPr lvl="1"/>
            <a:r>
              <a:rPr lang="en-US" sz="1800" dirty="0"/>
              <a:t>If your </a:t>
            </a:r>
            <a:r>
              <a:rPr lang="en-US" sz="1800" dirty="0" err="1"/>
              <a:t>PPT</a:t>
            </a:r>
            <a:r>
              <a:rPr lang="en-US" sz="1800" dirty="0"/>
              <a:t> is not ready by the time of the Open House, you should expect to receive a HUGE penalty!</a:t>
            </a:r>
          </a:p>
          <a:p>
            <a:r>
              <a:rPr lang="en-US" sz="2000" dirty="0"/>
              <a:t>Once you are sure the PPT is ready to be handed in, </a:t>
            </a:r>
            <a:r>
              <a:rPr lang="en-US" sz="2000" b="1" dirty="0"/>
              <a:t>turn in your PowerPoint File </a:t>
            </a:r>
            <a:r>
              <a:rPr lang="en-US" sz="2000" dirty="0"/>
              <a:t>into Canvas in the usual way.</a:t>
            </a:r>
          </a:p>
          <a:p>
            <a:r>
              <a:rPr lang="en-US" sz="2000" dirty="0"/>
              <a:t>Next, be sure to </a:t>
            </a:r>
            <a:r>
              <a:rPr lang="en-US" sz="2000" b="1" dirty="0"/>
              <a:t>turn in </a:t>
            </a:r>
            <a:r>
              <a:rPr lang="en-US" sz="2000" b="1" i="1" dirty="0"/>
              <a:t>ALL</a:t>
            </a:r>
            <a:r>
              <a:rPr lang="en-US" sz="2000" b="1" dirty="0"/>
              <a:t> your </a:t>
            </a:r>
            <a:r>
              <a:rPr lang="en-US" sz="2000" b="1" i="1" dirty="0"/>
              <a:t>latest</a:t>
            </a:r>
            <a:r>
              <a:rPr lang="en-US" sz="2000" b="1" dirty="0"/>
              <a:t> Code Files</a:t>
            </a:r>
            <a:r>
              <a:rPr lang="en-US" sz="2000" dirty="0"/>
              <a:t> on Canvas.</a:t>
            </a:r>
          </a:p>
          <a:p>
            <a:pPr lvl="1"/>
            <a:r>
              <a:rPr lang="en-US" sz="1600" dirty="0"/>
              <a:t>Each INO file used should be included!</a:t>
            </a:r>
          </a:p>
          <a:p>
            <a:r>
              <a:rPr lang="en-US" sz="2000" dirty="0"/>
              <a:t>Finally </a:t>
            </a:r>
            <a:r>
              <a:rPr lang="en-US" sz="2000" b="1" dirty="0"/>
              <a:t>turn in any Miscellaneous Files </a:t>
            </a:r>
            <a:r>
              <a:rPr lang="en-US" sz="2000" dirty="0"/>
              <a:t>on Canvas.  These include:</a:t>
            </a:r>
          </a:p>
          <a:p>
            <a:pPr lvl="1"/>
            <a:r>
              <a:rPr lang="en-US" sz="1600" dirty="0"/>
              <a:t>Laser Cutter files (</a:t>
            </a:r>
            <a:r>
              <a:rPr lang="en-US" sz="1600" b="1" dirty="0"/>
              <a:t>EMS</a:t>
            </a:r>
            <a:r>
              <a:rPr lang="en-US" sz="1600" dirty="0"/>
              <a:t>, </a:t>
            </a:r>
            <a:r>
              <a:rPr lang="en-US" sz="1600" b="1" dirty="0"/>
              <a:t>RLD</a:t>
            </a:r>
            <a:r>
              <a:rPr lang="en-US" sz="1600" dirty="0"/>
              <a:t>, and </a:t>
            </a:r>
            <a:r>
              <a:rPr lang="en-US" sz="1600" b="1" dirty="0"/>
              <a:t>DXF</a:t>
            </a:r>
            <a:r>
              <a:rPr lang="en-US" sz="1600" dirty="0"/>
              <a:t> files)</a:t>
            </a:r>
          </a:p>
          <a:p>
            <a:pPr lvl="1"/>
            <a:r>
              <a:rPr lang="en-US" sz="1600" dirty="0"/>
              <a:t>3D Printer files (</a:t>
            </a:r>
            <a:r>
              <a:rPr lang="en-US" sz="1600" b="1" dirty="0"/>
              <a:t>SKP</a:t>
            </a:r>
            <a:r>
              <a:rPr lang="en-US" sz="1600" dirty="0"/>
              <a:t> and </a:t>
            </a:r>
            <a:r>
              <a:rPr lang="en-US" sz="1600" b="1" dirty="0"/>
              <a:t>STL</a:t>
            </a:r>
            <a:r>
              <a:rPr lang="en-US" sz="1600" dirty="0"/>
              <a:t> files)</a:t>
            </a:r>
          </a:p>
          <a:p>
            <a:pPr lvl="1"/>
            <a:r>
              <a:rPr lang="en-US" sz="1600" dirty="0"/>
              <a:t>Reference Files (</a:t>
            </a:r>
            <a:r>
              <a:rPr lang="en-US" sz="1600" b="1" dirty="0"/>
              <a:t>PDF</a:t>
            </a:r>
            <a:r>
              <a:rPr lang="en-US" sz="1600" dirty="0"/>
              <a:t>, </a:t>
            </a:r>
            <a:r>
              <a:rPr lang="en-US" sz="1600" b="1" dirty="0"/>
              <a:t>Word</a:t>
            </a:r>
            <a:r>
              <a:rPr lang="en-US" sz="1600" dirty="0"/>
              <a:t>, </a:t>
            </a:r>
            <a:r>
              <a:rPr lang="en-US" sz="1600" b="1" dirty="0"/>
              <a:t>Excel</a:t>
            </a:r>
            <a:r>
              <a:rPr lang="en-US" sz="1600" dirty="0"/>
              <a:t>, etc.)</a:t>
            </a:r>
          </a:p>
          <a:p>
            <a:pPr lvl="1"/>
            <a:r>
              <a:rPr lang="en-US" sz="1600" dirty="0"/>
              <a:t>Videos and extra images.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7409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/>
              <a:t>Code Notes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562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Delete This Page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/>
              <a:t>When you think your project is complete, check the following:</a:t>
            </a:r>
          </a:p>
          <a:p>
            <a:pPr lvl="1"/>
            <a:r>
              <a:rPr lang="en-US" dirty="0"/>
              <a:t>Your code works and the project works properly</a:t>
            </a:r>
          </a:p>
          <a:p>
            <a:pPr lvl="1"/>
            <a:r>
              <a:rPr lang="en-US" dirty="0"/>
              <a:t>Your code is well-commented with constants and variables that are named appropriately</a:t>
            </a:r>
          </a:p>
          <a:p>
            <a:pPr lvl="1"/>
            <a:r>
              <a:rPr lang="en-US" dirty="0"/>
              <a:t>Any websites or people that helped create the code are referenced (with links!) in the header.</a:t>
            </a:r>
          </a:p>
          <a:p>
            <a:pPr lvl="1"/>
            <a:r>
              <a:rPr lang="en-US" dirty="0"/>
              <a:t>Your code is tidy and neat with proper indentation.  (Tidy it up with CTRL+T.)</a:t>
            </a:r>
          </a:p>
        </p:txBody>
      </p:sp>
    </p:spTree>
    <p:extLst>
      <p:ext uri="{BB962C8B-B14F-4D97-AF65-F5344CB8AC3E}">
        <p14:creationId xmlns:p14="http://schemas.microsoft.com/office/powerpoint/2010/main" val="22618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More Code Notes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867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Delete This Page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963455"/>
            <a:ext cx="8229600" cy="2971799"/>
          </a:xfrm>
        </p:spPr>
        <p:txBody>
          <a:bodyPr>
            <a:normAutofit/>
          </a:bodyPr>
          <a:lstStyle/>
          <a:p>
            <a:r>
              <a:rPr lang="en-US" dirty="0"/>
              <a:t>Your header for ALL code files MUST include: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Your header SHOULD also include the following copyright information: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836075"/>
            <a:ext cx="7924800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03225" indent="-403225"/>
            <a:r>
              <a:rPr lang="en-US" dirty="0">
                <a:latin typeface="Courier New" pitchFamily="49" charset="0"/>
                <a:cs typeface="Courier New" pitchFamily="49" charset="0"/>
              </a:rPr>
              <a:t>/* </a:t>
            </a:r>
          </a:p>
          <a:p>
            <a:pPr marL="403225" indent="-403225"/>
            <a:r>
              <a:rPr lang="en-US" dirty="0">
                <a:latin typeface="Courier New" pitchFamily="49" charset="0"/>
                <a:cs typeface="Courier New" pitchFamily="49" charset="0"/>
              </a:rPr>
              <a:t>	Copyright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YourName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CurrentYear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 All Rights Reserved. No part of these contents may be reproduced, copied, modified or adapted, without the prior written consent of the author(s), unless when used for educational and non-profit purposes.</a:t>
            </a:r>
          </a:p>
          <a:p>
            <a:pPr marL="403225" indent="-403225"/>
            <a:r>
              <a:rPr lang="en-US" dirty="0">
                <a:latin typeface="Courier New" pitchFamily="49" charset="0"/>
                <a:cs typeface="Courier New" pitchFamily="49" charset="0"/>
              </a:rPr>
              <a:t>*/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1707088"/>
            <a:ext cx="7924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FileName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.ino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by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YourName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ThisDate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DescriptionOfProject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61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/>
              <a:t>Title of your project here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81200" y="2057400"/>
            <a:ext cx="5257800" cy="2743200"/>
          </a:xfrm>
        </p:spPr>
        <p:txBody>
          <a:bodyPr>
            <a:normAutofit/>
          </a:bodyPr>
          <a:lstStyle/>
          <a:p>
            <a:r>
              <a:rPr lang="en-US" dirty="0"/>
              <a:t>Put one or two images here.</a:t>
            </a:r>
          </a:p>
          <a:p>
            <a:endParaRPr lang="en-US" dirty="0"/>
          </a:p>
          <a:p>
            <a:r>
              <a:rPr lang="en-US" dirty="0"/>
              <a:t>You may wish to change the background of this and all other pages.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07923" y="5029199"/>
            <a:ext cx="7772400" cy="1066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Names of the team members here.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07923" y="5943600"/>
            <a:ext cx="77724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Year here.</a:t>
            </a:r>
          </a:p>
        </p:txBody>
      </p:sp>
    </p:spTree>
    <p:extLst>
      <p:ext uri="{BB962C8B-B14F-4D97-AF65-F5344CB8AC3E}">
        <p14:creationId xmlns:p14="http://schemas.microsoft.com/office/powerpoint/2010/main" val="67770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project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Write a </a:t>
            </a:r>
            <a:r>
              <a:rPr lang="en-US" sz="2400" i="1" dirty="0"/>
              <a:t>short </a:t>
            </a:r>
            <a:r>
              <a:rPr lang="en-US" sz="2400" dirty="0"/>
              <a:t>description of your project here.  You may resize the box and the font, but don’t write too much.  Make the project sound exciting.  Really sell it.  </a:t>
            </a:r>
            <a:r>
              <a:rPr lang="en-US" sz="2400" b="1" dirty="0"/>
              <a:t>This will be published for the world to see without any editing from your teacher, so proof it well!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This page will be graded on:</a:t>
            </a:r>
          </a:p>
          <a:p>
            <a:r>
              <a:rPr lang="en-US" sz="2400" dirty="0"/>
              <a:t>Clarity</a:t>
            </a:r>
          </a:p>
          <a:p>
            <a:r>
              <a:rPr lang="en-US" sz="2400" dirty="0"/>
              <a:t>Completeness</a:t>
            </a:r>
          </a:p>
          <a:p>
            <a:r>
              <a:rPr lang="en-US" sz="2400" dirty="0"/>
              <a:t>Excitement generated</a:t>
            </a:r>
          </a:p>
        </p:txBody>
      </p:sp>
    </p:spTree>
    <p:extLst>
      <p:ext uri="{BB962C8B-B14F-4D97-AF65-F5344CB8AC3E}">
        <p14:creationId xmlns:p14="http://schemas.microsoft.com/office/powerpoint/2010/main" val="263490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57"/>
            <a:ext cx="8229600" cy="1143000"/>
          </a:xfrm>
        </p:spPr>
        <p:txBody>
          <a:bodyPr/>
          <a:lstStyle/>
          <a:p>
            <a:r>
              <a:rPr lang="en-US" dirty="0"/>
              <a:t>Materials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6" y="2295286"/>
            <a:ext cx="8044543" cy="2686548"/>
          </a:xfrm>
        </p:spPr>
        <p:txBody>
          <a:bodyPr>
            <a:normAutofit fontScale="92500"/>
          </a:bodyPr>
          <a:lstStyle/>
          <a:p>
            <a:pPr marL="347663" indent="-347663"/>
            <a:r>
              <a:rPr lang="en-US" sz="1600" dirty="0"/>
              <a:t>[</a:t>
            </a:r>
            <a:r>
              <a:rPr lang="en-US" sz="1600" i="1" dirty="0"/>
              <a:t>Item</a:t>
            </a:r>
            <a:r>
              <a:rPr lang="en-US" sz="1600" dirty="0"/>
              <a:t>.]  [</a:t>
            </a:r>
            <a:r>
              <a:rPr lang="en-US" sz="1600" i="1" dirty="0"/>
              <a:t>Link</a:t>
            </a:r>
            <a:r>
              <a:rPr lang="en-US" sz="1600" dirty="0"/>
              <a:t>.]  [</a:t>
            </a:r>
            <a:r>
              <a:rPr lang="en-US" sz="1600" i="1" dirty="0"/>
              <a:t>Cost</a:t>
            </a:r>
            <a:r>
              <a:rPr lang="en-US" sz="1600" dirty="0"/>
              <a:t>.]  [</a:t>
            </a:r>
            <a:r>
              <a:rPr lang="en-US" sz="1600" i="1" dirty="0"/>
              <a:t>Image</a:t>
            </a:r>
            <a:r>
              <a:rPr lang="en-US" sz="1600" dirty="0"/>
              <a:t>.]</a:t>
            </a:r>
          </a:p>
          <a:p>
            <a:pPr marL="347663" indent="-347663"/>
            <a:r>
              <a:rPr lang="en-US" sz="1600" dirty="0"/>
              <a:t>Teensy 3.2 Microcontroller ($19.80) and Patton Robotics Motherboard ($18). </a:t>
            </a:r>
            <a:r>
              <a:rPr lang="en-US" sz="1600" dirty="0">
                <a:hlinkClick r:id="rId2"/>
              </a:rPr>
              <a:t>https://www.pjrc.com/teensy/teensy31.html</a:t>
            </a:r>
            <a:r>
              <a:rPr lang="en-US" sz="1600" dirty="0"/>
              <a:t> and </a:t>
            </a:r>
            <a:r>
              <a:rPr lang="en-US" sz="1600" dirty="0">
                <a:hlinkClick r:id="rId3"/>
              </a:rPr>
              <a:t>http://pattonrobotics.com/products/patton-robotics-teensy-motherboard-kit</a:t>
            </a:r>
            <a:r>
              <a:rPr lang="en-US" sz="1600" dirty="0"/>
              <a:t>. </a:t>
            </a:r>
          </a:p>
          <a:p>
            <a:r>
              <a:rPr lang="en-US" sz="1600" dirty="0"/>
              <a:t>Sharp Infrared Range Finder (P/N 2YOA21) ($9) from </a:t>
            </a:r>
            <a:r>
              <a:rPr lang="en-US" sz="1600" dirty="0">
                <a:hlinkClick r:id="rId4"/>
              </a:rPr>
              <a:t>http://pattonrobotics.com/products/sharp-gp2y0a21-ir-infrared-range-sensor-cable</a:t>
            </a:r>
            <a:r>
              <a:rPr lang="en-US" sz="1600" dirty="0"/>
              <a:t>.  (See image above.)</a:t>
            </a:r>
          </a:p>
          <a:p>
            <a:r>
              <a:rPr lang="en-US" sz="1600" dirty="0"/>
              <a:t>Sonic Range Finder (P/N HC-SR04) ($3.75) from </a:t>
            </a:r>
            <a:r>
              <a:rPr lang="en-US" sz="1600" dirty="0">
                <a:hlinkClick r:id="rId5"/>
              </a:rPr>
              <a:t>http://pattonrobotics.com/products/ultrasonic-sensor-and-cables</a:t>
            </a:r>
            <a:r>
              <a:rPr lang="en-US" sz="1600" dirty="0"/>
              <a:t>. (See image above.)</a:t>
            </a:r>
          </a:p>
          <a:p>
            <a:r>
              <a:rPr lang="en-US" sz="1600" dirty="0"/>
              <a:t>Infrared Line-Following Sensors ($2) from </a:t>
            </a:r>
            <a:r>
              <a:rPr lang="en-US" sz="1600" dirty="0">
                <a:hlinkClick r:id="rId6"/>
              </a:rPr>
              <a:t>http://pattonrobotics.com/products/line-sensors-by-patton-robotics</a:t>
            </a:r>
            <a:r>
              <a:rPr lang="en-US" sz="1600" dirty="0"/>
              <a:t>. (See image above.)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15143" y="1155455"/>
            <a:ext cx="1408669" cy="1097280"/>
          </a:xfrm>
          <a:prstGeom prst="rect">
            <a:avLst/>
          </a:prstGeom>
        </p:spPr>
      </p:pic>
      <p:pic>
        <p:nvPicPr>
          <p:cNvPr id="3074" name="Picture 2" descr="http://nebula.wsimg.com/obj/RDhCMTlDRUQyMjNBODVDNzlCNkE6ZTUyODYyZjMxOGU3OWE1MWJmZDgyNjMwYTllYmJmYTQ6Ojo6OjA="/>
          <p:cNvPicPr>
            <a:picLocks noChangeAspect="1" noChangeArrowheads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71800" y="1175657"/>
            <a:ext cx="1392702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letsmakerobots.com/files/field_primary_image/HC-SR04-lg.jpg?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2490" y="1155455"/>
            <a:ext cx="1435095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642256" y="4981834"/>
            <a:ext cx="8044543" cy="165353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u="sng" dirty="0"/>
              <a:t>Images are very important.  </a:t>
            </a:r>
            <a:r>
              <a:rPr lang="en-US" sz="1800" dirty="0"/>
              <a:t>It is fine to add additional slides here.</a:t>
            </a:r>
          </a:p>
          <a:p>
            <a:r>
              <a:rPr lang="en-US" sz="1800" dirty="0"/>
              <a:t>If item is common like IR range finder, line follower, sonic ranger, e.g., then just listing the item is all you need to do.</a:t>
            </a:r>
          </a:p>
          <a:p>
            <a:r>
              <a:rPr lang="en-US" sz="1800" b="1" u="sng" dirty="0"/>
              <a:t>If the item is unique to your project or is hard to find in general, then give a part number, a link to the item, and perhaps a cost of the item.</a:t>
            </a:r>
          </a:p>
          <a:p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0" cstate="screen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5573" y="1171784"/>
            <a:ext cx="150175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68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57"/>
            <a:ext cx="8229600" cy="1143000"/>
          </a:xfrm>
        </p:spPr>
        <p:txBody>
          <a:bodyPr/>
          <a:lstStyle/>
          <a:p>
            <a:r>
              <a:rPr lang="en-US" dirty="0"/>
              <a:t>3D-Printed and Laser Cut Parts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18288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Here are images and brief descriptions of ALL the laser-cut and 3D-printed that I used in my project.  (These were turned in on the Miscellaneous Files section of the Final Project on Canvas.)  </a:t>
            </a:r>
          </a:p>
          <a:p>
            <a:r>
              <a:rPr lang="en-US" sz="1800" dirty="0"/>
              <a:t>[</a:t>
            </a:r>
            <a:r>
              <a:rPr lang="en-US" sz="1800" i="1" dirty="0"/>
              <a:t>Object</a:t>
            </a:r>
            <a:r>
              <a:rPr lang="en-US" sz="1800" dirty="0"/>
              <a:t>.]  [</a:t>
            </a:r>
            <a:r>
              <a:rPr lang="en-US" sz="1800" i="1" dirty="0"/>
              <a:t>Description</a:t>
            </a:r>
            <a:r>
              <a:rPr lang="en-US" sz="1800" dirty="0"/>
              <a:t>.]  [</a:t>
            </a:r>
            <a:r>
              <a:rPr lang="en-US" sz="1800" i="1" dirty="0"/>
              <a:t>Image</a:t>
            </a:r>
            <a:r>
              <a:rPr lang="en-US" sz="1800" dirty="0"/>
              <a:t>.]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49728" y="3962400"/>
            <a:ext cx="8044543" cy="2688771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These may include:</a:t>
            </a:r>
          </a:p>
          <a:p>
            <a:pPr lvl="1"/>
            <a:r>
              <a:rPr lang="en-US" sz="1600" dirty="0"/>
              <a:t>Laser Cutter files (</a:t>
            </a:r>
            <a:r>
              <a:rPr lang="en-US" sz="1600" b="1" dirty="0"/>
              <a:t>EMS</a:t>
            </a:r>
            <a:r>
              <a:rPr lang="en-US" sz="1600" dirty="0"/>
              <a:t>, </a:t>
            </a:r>
            <a:r>
              <a:rPr lang="en-US" sz="1600" b="1" dirty="0"/>
              <a:t>RLD</a:t>
            </a:r>
            <a:r>
              <a:rPr lang="en-US" sz="1600" dirty="0"/>
              <a:t>, and </a:t>
            </a:r>
            <a:r>
              <a:rPr lang="en-US" sz="1600" b="1" dirty="0"/>
              <a:t>DXF</a:t>
            </a:r>
            <a:r>
              <a:rPr lang="en-US" sz="1600" dirty="0"/>
              <a:t> files)</a:t>
            </a:r>
          </a:p>
          <a:p>
            <a:pPr lvl="1"/>
            <a:r>
              <a:rPr lang="en-US" sz="1600" dirty="0"/>
              <a:t>3D Printer files (</a:t>
            </a:r>
            <a:r>
              <a:rPr lang="en-US" sz="1600" b="1" dirty="0"/>
              <a:t>SKP</a:t>
            </a:r>
            <a:r>
              <a:rPr lang="en-US" sz="1600" dirty="0"/>
              <a:t> and </a:t>
            </a:r>
            <a:r>
              <a:rPr lang="en-US" sz="1600" b="1" dirty="0"/>
              <a:t>STL</a:t>
            </a:r>
            <a:r>
              <a:rPr lang="en-US" sz="1600" dirty="0"/>
              <a:t> files)</a:t>
            </a:r>
          </a:p>
          <a:p>
            <a:r>
              <a:rPr lang="en-US" sz="2000" b="1" u="sng" dirty="0"/>
              <a:t>Images are very important.  </a:t>
            </a:r>
            <a:r>
              <a:rPr lang="en-US" sz="2000" dirty="0"/>
              <a:t>It is fine to add additional slides here.</a:t>
            </a:r>
          </a:p>
          <a:p>
            <a:r>
              <a:rPr lang="en-US" sz="2000" dirty="0"/>
              <a:t>If item is common like the sonic ranger mount, then just listing the item is all you need to do.</a:t>
            </a:r>
          </a:p>
          <a:p>
            <a:r>
              <a:rPr lang="en-US" sz="2000" dirty="0"/>
              <a:t>Submit these via Canvas under “Final Project </a:t>
            </a:r>
            <a:r>
              <a:rPr lang="en-US" sz="2000" dirty="0" err="1"/>
              <a:t>Misc</a:t>
            </a:r>
            <a:r>
              <a:rPr lang="en-US" sz="2000" dirty="0"/>
              <a:t> Files”!</a:t>
            </a: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0" y="1839684"/>
            <a:ext cx="18288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37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 of My Project</a:t>
            </a:r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2133600" y="1981200"/>
            <a:ext cx="52197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Put images here.  </a:t>
            </a:r>
          </a:p>
          <a:p>
            <a:pPr marL="0" indent="0" algn="ctr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Make sure the images are in focus, and clearly show how sensors and actuators are attached to the PRT3 Motherboard.   </a:t>
            </a:r>
          </a:p>
          <a:p>
            <a:pPr marL="0" indent="0" algn="ctr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OK to add more pages.</a:t>
            </a:r>
          </a:p>
        </p:txBody>
      </p:sp>
    </p:spTree>
    <p:extLst>
      <p:ext uri="{BB962C8B-B14F-4D97-AF65-F5344CB8AC3E}">
        <p14:creationId xmlns:p14="http://schemas.microsoft.com/office/powerpoint/2010/main" val="123076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/>
              <a:t>My Code!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2800" dirty="0"/>
              <a:t>Each sketch should have a clear, descriptive file name, easy to follow, and be well-commented.</a:t>
            </a:r>
          </a:p>
          <a:p>
            <a:r>
              <a:rPr lang="en-US" sz="2800" dirty="0"/>
              <a:t>Here is a list of </a:t>
            </a:r>
            <a:r>
              <a:rPr lang="en-US" sz="2800" b="1" dirty="0"/>
              <a:t>all</a:t>
            </a:r>
            <a:r>
              <a:rPr lang="en-US" sz="2800" dirty="0"/>
              <a:t> INO sketches used in my project with a brief description of each:</a:t>
            </a:r>
          </a:p>
          <a:p>
            <a:pPr lvl="1"/>
            <a:r>
              <a:rPr lang="en-US" sz="2400" dirty="0"/>
              <a:t>[</a:t>
            </a:r>
            <a:r>
              <a:rPr lang="en-US" sz="2400" i="1" dirty="0"/>
              <a:t>Sketch name.</a:t>
            </a:r>
            <a:r>
              <a:rPr lang="en-US" sz="2400" dirty="0"/>
              <a:t>]  [</a:t>
            </a:r>
            <a:r>
              <a:rPr lang="en-US" sz="2400" i="1" dirty="0"/>
              <a:t>Description</a:t>
            </a:r>
            <a:r>
              <a:rPr lang="en-US" sz="2400" dirty="0"/>
              <a:t>.]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B69938C-CB69-4C4F-A83D-39139B318997}"/>
              </a:ext>
            </a:extLst>
          </p:cNvPr>
          <p:cNvSpPr txBox="1">
            <a:spLocks/>
          </p:cNvSpPr>
          <p:nvPr/>
        </p:nvSpPr>
        <p:spPr>
          <a:xfrm>
            <a:off x="647700" y="5791200"/>
            <a:ext cx="7848600" cy="548381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Submit your code via Canvas under “Final Project Code Files”!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2676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1085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Office Theme</vt:lpstr>
      <vt:lpstr>1_Office Theme</vt:lpstr>
      <vt:lpstr>Creating and Working on your PPT</vt:lpstr>
      <vt:lpstr>Code Notes</vt:lpstr>
      <vt:lpstr>More Code Notes</vt:lpstr>
      <vt:lpstr>Title of your project here</vt:lpstr>
      <vt:lpstr>Title of your project here</vt:lpstr>
      <vt:lpstr>Materials List</vt:lpstr>
      <vt:lpstr>3D-Printed and Laser Cut Parts</vt:lpstr>
      <vt:lpstr>Images of My Project</vt:lpstr>
      <vt:lpstr>My Code!</vt:lpstr>
      <vt:lpstr>My Project on YouTube (Optional)</vt:lpstr>
      <vt:lpstr>Improvements, Applications, Suggestions &amp; Advice</vt:lpstr>
      <vt:lpstr>Last-Minute Checks</vt:lpstr>
      <vt:lpstr>FINAL 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project here</dc:title>
  <dc:creator>Odom, Chris</dc:creator>
  <cp:lastModifiedBy>Odom, Chris</cp:lastModifiedBy>
  <cp:revision>61</cp:revision>
  <dcterms:created xsi:type="dcterms:W3CDTF">2006-08-16T00:00:00Z</dcterms:created>
  <dcterms:modified xsi:type="dcterms:W3CDTF">2019-05-13T13:13:33Z</dcterms:modified>
</cp:coreProperties>
</file>